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7" roundtripDataSignature="AMtx7mhrnM3uN0ggqnwQ5O6Y3aFUovXR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3.jpg"/><Relationship Id="rId6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jpg"/><Relationship Id="rId5" Type="http://schemas.openxmlformats.org/officeDocument/2006/relationships/image" Target="../media/image4.jpg"/><Relationship Id="rId6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title"/>
          </p:nvPr>
        </p:nvSpPr>
        <p:spPr>
          <a:xfrm>
            <a:off x="0" y="266398"/>
            <a:ext cx="946481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imes New Roman"/>
              <a:buNone/>
            </a:pPr>
            <a:r>
              <a:rPr lang="ru-RU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ФОТОРЕПОРТАЖ </a:t>
            </a:r>
            <a:br>
              <a:rPr b="0" lang="ru-RU" sz="36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МБОУ «Гимназия №183» Советского района г. Казани</a:t>
            </a:r>
            <a:endParaRPr/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89400" y="2551450"/>
            <a:ext cx="3302600" cy="144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23450" y="1"/>
            <a:ext cx="3302602" cy="220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48800" y="3770250"/>
            <a:ext cx="3911475" cy="293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3500" y="3244348"/>
            <a:ext cx="2528625" cy="33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" y="-5"/>
            <a:ext cx="3852404" cy="1680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3341077" y="2101362"/>
            <a:ext cx="5565531" cy="21189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447225" y="2434275"/>
            <a:ext cx="113652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нче март көнне гимназиябездә “Татар җыры – 2021” фестивале гөрләп үтте.Ул безнең традициягә кереп бара, икенче ел рәттән үткәрәбез.Чарада гимназиябез укучылары белән бергә укытучылар да катнаштылар. Сәхнәдә нәфис сүз, җыр, бию, гармун, курай моңнары яңгырады.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Татар җырлары аша без туган телебезне өйрәнүгә кызыксыну ,мәхәббәт тәрбиялибез. Шушы җырларыбызда,телебездә милләтнең бөтен балалары, гореф-гадәтләре генә түгел, үткәне, бүгенгесе, киләчәге дә.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125" y="4220308"/>
            <a:ext cx="3110523" cy="2332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44223" y="4220308"/>
            <a:ext cx="3110523" cy="2332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30548" y="70058"/>
            <a:ext cx="3110523" cy="2332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2021-02-25T13:00:29Z</dcterms:created>
  <dc:creator>Windows User</dc:creator>
</cp:coreProperties>
</file>